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9" r:id="rId5"/>
    <p:sldId id="260" r:id="rId6"/>
    <p:sldId id="268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openxmlformats.org/officeDocument/2006/relationships/image" Target="../media/image5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0" Type="http://schemas.openxmlformats.org/officeDocument/2006/relationships/slideLayout" Target="../slideLayouts/slideLayout2.xml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media" Target="../media/media5.mp3"/><Relationship Id="rId5" Type="http://schemas.openxmlformats.org/officeDocument/2006/relationships/audio" Target="../media/media5.mp3"/><Relationship Id="rId4" Type="http://schemas.openxmlformats.org/officeDocument/2006/relationships/image" Target="../media/image9.png"/><Relationship Id="rId3" Type="http://schemas.openxmlformats.org/officeDocument/2006/relationships/image" Target="../media/image3.png"/><Relationship Id="rId2" Type="http://schemas.microsoft.com/office/2007/relationships/media" Target="../media/media4.mp3"/><Relationship Id="rId1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8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85827"/>
            <a:ext cx="10363200" cy="556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  <a:endParaRPr lang="en-US" sz="4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MẦU TRANG PHỤC BẠN TRAI BẠN GÁI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3-4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2024- 2025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LOGO_TRƯỜ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805" y="1371600"/>
            <a:ext cx="1087755" cy="1087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ĐỐ BẠN. TÁC GIẢ- HỒNG NGỌC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00" y="3557588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0"/>
            <a:ext cx="1203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8136" y="2570797"/>
            <a:ext cx="90493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Cái mũi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DemQuaEmMoGapBacHo-PhuocHanh_pjmu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0" y="5257800"/>
            <a:ext cx="619125" cy="619125"/>
          </a:xfrm>
          <a:prstGeom prst="rect">
            <a:avLst/>
          </a:prstGeom>
        </p:spPr>
      </p:pic>
      <p:pic>
        <p:nvPicPr>
          <p:cNvPr id="3" name="V.A - Cái Mũi Beat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400" y="4495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64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52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9000">
                <p:cTn id="1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6280" y="3878263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-28575"/>
            <a:ext cx="12039600" cy="6886575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524636" y="2878183"/>
            <a:ext cx="9143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4156" y="2286001"/>
            <a:ext cx="9143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91540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165952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165952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5720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ac dong dao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00" y="3557588"/>
            <a:ext cx="609600" cy="6096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43840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</a:t>
            </a:r>
            <a:endParaRPr lang="en-US" sz="8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109063" y="37683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WPS Presentation</Application>
  <PresentationFormat>Widescreen</PresentationFormat>
  <Paragraphs>33</Paragraphs>
  <Slides>6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a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Techsi.vn</dc:creator>
  <cp:lastModifiedBy>mngiangbienc1 mngiangbienc1</cp:lastModifiedBy>
  <cp:revision>13</cp:revision>
  <dcterms:created xsi:type="dcterms:W3CDTF">2024-03-25T08:51:00Z</dcterms:created>
  <dcterms:modified xsi:type="dcterms:W3CDTF">2024-10-03T02:41:27Z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421A48B55F9742B9A1D96E3AED2E9D5A_12</vt:lpwstr>
  </property>
  <property fmtid="{D5CDD505-2E9C-101B-9397-08002B2CF9AE}" pid="3" name="KSOProductBuildVer">
    <vt:lpwstr>1033-12.2.0.18283</vt:lpwstr>
  </property>
</Properties>
</file>